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08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background with many cubes&#10;&#10;AI-generated content may be incorrect.">
            <a:extLst>
              <a:ext uri="{FF2B5EF4-FFF2-40B4-BE49-F238E27FC236}">
                <a16:creationId xmlns:a16="http://schemas.microsoft.com/office/drawing/2014/main" id="{93836787-406F-F023-B2E1-7ABF7F66F9F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0" y="-8936"/>
            <a:ext cx="9144000" cy="6857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chemeClr val="tx1"/>
                </a:solidFill>
              </a:rP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1"/>
            <a:ext cx="3485179" cy="2842182"/>
          </a:xfrm>
        </p:spPr>
        <p:txBody>
          <a:bodyPr anchor="ctr">
            <a:normAutofit/>
          </a:bodyPr>
          <a:lstStyle/>
          <a:p>
            <a:pPr>
              <a:defRPr sz="1800"/>
            </a:pPr>
            <a:r>
              <a:rPr lang="en-US" sz="1700" dirty="0">
                <a:solidFill>
                  <a:schemeClr val="tx1"/>
                </a:solidFill>
              </a:rPr>
              <a:t>Team name, logo, challenge number, and a short vision statement.</a:t>
            </a:r>
          </a:p>
          <a:p>
            <a:pPr>
              <a:defRPr sz="1800"/>
            </a:pPr>
            <a:r>
              <a:rPr lang="en-US" sz="1700" dirty="0">
                <a:solidFill>
                  <a:schemeClr val="tx1"/>
                </a:solidFill>
              </a:rPr>
              <a:t>You may decide to add more slides if needed…</a:t>
            </a:r>
          </a:p>
          <a:p>
            <a:pPr>
              <a:defRPr sz="1800"/>
            </a:pPr>
            <a:r>
              <a:rPr lang="en-US" sz="1700" dirty="0">
                <a:solidFill>
                  <a:schemeClr val="tx1"/>
                </a:solidFill>
              </a:rPr>
              <a:t>You will have 10 min for presentation</a:t>
            </a:r>
          </a:p>
        </p:txBody>
      </p:sp>
      <p:pic>
        <p:nvPicPr>
          <p:cNvPr id="4" name="Picture 2" descr="Hack4Impact">
            <a:extLst>
              <a:ext uri="{FF2B5EF4-FFF2-40B4-BE49-F238E27FC236}">
                <a16:creationId xmlns:a16="http://schemas.microsoft.com/office/drawing/2014/main" id="{8205A2DF-4DE1-A7C0-A917-0B50C2196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381" y="6329861"/>
            <a:ext cx="1848760" cy="27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urple rectangular frame with colorful text&#10;&#10;AI-generated content may be incorrect.">
            <a:extLst>
              <a:ext uri="{FF2B5EF4-FFF2-40B4-BE49-F238E27FC236}">
                <a16:creationId xmlns:a16="http://schemas.microsoft.com/office/drawing/2014/main" id="{D46C50E5-2EDC-F507-1A97-12B618179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86" y="1470582"/>
            <a:ext cx="41148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8BEE79-3E93-A7CF-6189-6F03DBFF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483" y="1272618"/>
            <a:ext cx="3866304" cy="47258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Problem / Opportunity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06BC70-C6AE-450B-FE12-5E008E295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015" y="841664"/>
            <a:ext cx="3451888" cy="5156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  <a:defRPr sz="1800"/>
            </a:pP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Describe the issue or regional need you address. Link for example to SDGs or public sector reforms.</a:t>
            </a:r>
          </a:p>
        </p:txBody>
      </p:sp>
    </p:spTree>
    <p:extLst>
      <p:ext uri="{BB962C8B-B14F-4D97-AF65-F5344CB8AC3E}">
        <p14:creationId xmlns:p14="http://schemas.microsoft.com/office/powerpoint/2010/main" val="39632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AE22D-751E-DF4C-E1CC-18F6F1C07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0AA3234-D293-C7D7-9D3B-27F4B4E248FB}"/>
              </a:ext>
            </a:extLst>
          </p:cNvPr>
          <p:cNvSpPr txBox="1">
            <a:spLocks/>
          </p:cNvSpPr>
          <p:nvPr/>
        </p:nvSpPr>
        <p:spPr>
          <a:xfrm>
            <a:off x="592281" y="1014574"/>
            <a:ext cx="3955956" cy="49838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lnSpc>
                <a:spcPct val="90000"/>
              </a:lnSpc>
            </a:pPr>
            <a:r>
              <a:rPr lang="en-US" sz="4200">
                <a:solidFill>
                  <a:schemeClr val="bg1"/>
                </a:solidFill>
              </a:rPr>
              <a:t>Solution / Product</a:t>
            </a:r>
            <a:endParaRPr lang="en-US" sz="4200" dirty="0">
              <a:solidFill>
                <a:schemeClr val="bg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227F41B-7F94-18DC-6722-A32E85BCFD43}"/>
              </a:ext>
            </a:extLst>
          </p:cNvPr>
          <p:cNvSpPr txBox="1">
            <a:spLocks/>
          </p:cNvSpPr>
          <p:nvPr/>
        </p:nvSpPr>
        <p:spPr>
          <a:xfrm>
            <a:off x="4872251" y="2797790"/>
            <a:ext cx="3341763" cy="32178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/>
            </a:pPr>
            <a:r>
              <a:rPr lang="en-US" sz="2400" dirty="0">
                <a:solidFill>
                  <a:schemeClr val="bg1"/>
                </a:solidFill>
              </a:rPr>
              <a:t>Summarize your idea, prototype, or MVP and its innovation potential.</a:t>
            </a:r>
          </a:p>
        </p:txBody>
      </p:sp>
    </p:spTree>
    <p:extLst>
      <p:ext uri="{BB962C8B-B14F-4D97-AF65-F5344CB8AC3E}">
        <p14:creationId xmlns:p14="http://schemas.microsoft.com/office/powerpoint/2010/main" val="11848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66B04-FDCE-98BE-A255-99CDEB843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8953-619A-8600-5320-7DA762785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281" y="1014574"/>
            <a:ext cx="3955956" cy="49838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Feasibility &amp;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8ACFF-C08B-F898-97A3-6B29CA8E2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251" y="2797790"/>
            <a:ext cx="3341763" cy="32178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  <a:defRPr sz="1800"/>
            </a:pP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Current stage, maturity level, technical readiness, risks, and next steps.</a:t>
            </a:r>
          </a:p>
        </p:txBody>
      </p:sp>
    </p:spTree>
    <p:extLst>
      <p:ext uri="{BB962C8B-B14F-4D97-AF65-F5344CB8AC3E}">
        <p14:creationId xmlns:p14="http://schemas.microsoft.com/office/powerpoint/2010/main" val="280234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6B11B-4A87-A73E-5AC5-A32302E3F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58FD3203-B69B-E5FC-5580-2A6A18C24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281" y="1014574"/>
            <a:ext cx="3955956" cy="49838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Team &amp; Expertise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3B5ABFF-CC5A-3025-4940-D1D8C165A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251" y="2797790"/>
            <a:ext cx="3341763" cy="32178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  <a:defRPr sz="1800"/>
            </a:pPr>
            <a:r>
              <a: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Who you are, your skills, and relevant experience.</a:t>
            </a:r>
          </a:p>
        </p:txBody>
      </p:sp>
    </p:spTree>
    <p:extLst>
      <p:ext uri="{BB962C8B-B14F-4D97-AF65-F5344CB8AC3E}">
        <p14:creationId xmlns:p14="http://schemas.microsoft.com/office/powerpoint/2010/main" val="57623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E91F0-3340-01CB-1918-35FC7B06A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3821B80-EBEC-DE94-0017-6C3E3919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281" y="1014574"/>
            <a:ext cx="3955956" cy="49838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Scalability &amp; Impact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6384237-23BF-E690-3917-80BBF3D22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251" y="2797790"/>
            <a:ext cx="3341763" cy="32178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  <a:defRPr sz="1800"/>
            </a:pP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Potential for growth, replication, differentiation, applicability in various sectors and SDG alignment.</a:t>
            </a:r>
          </a:p>
        </p:txBody>
      </p:sp>
    </p:spTree>
    <p:extLst>
      <p:ext uri="{BB962C8B-B14F-4D97-AF65-F5344CB8AC3E}">
        <p14:creationId xmlns:p14="http://schemas.microsoft.com/office/powerpoint/2010/main" val="114601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84AF2-8DD6-DD64-0023-16A500E63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62BF746-031A-9202-377A-5956F8415A57}"/>
              </a:ext>
            </a:extLst>
          </p:cNvPr>
          <p:cNvSpPr txBox="1">
            <a:spLocks/>
          </p:cNvSpPr>
          <p:nvPr/>
        </p:nvSpPr>
        <p:spPr>
          <a:xfrm>
            <a:off x="592281" y="1014574"/>
            <a:ext cx="3955956" cy="49838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lnSpc>
                <a:spcPct val="90000"/>
              </a:lnSpc>
            </a:pPr>
            <a:r>
              <a:rPr lang="en-US" sz="4200"/>
              <a:t>User Engagement &amp; Next Steps</a:t>
            </a:r>
            <a:endParaRPr lang="en-US" sz="42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1AD5699-0534-DEA3-D7F2-3EE90C2E5C29}"/>
              </a:ext>
            </a:extLst>
          </p:cNvPr>
          <p:cNvSpPr txBox="1">
            <a:spLocks/>
          </p:cNvSpPr>
          <p:nvPr/>
        </p:nvSpPr>
        <p:spPr>
          <a:xfrm>
            <a:off x="4872251" y="2797790"/>
            <a:ext cx="3341763" cy="32178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/>
            </a:pPr>
            <a:r>
              <a:rPr lang="en-US" sz="2400"/>
              <a:t>End-user involvement, testing plans, and future roadmap.</a:t>
            </a:r>
          </a:p>
        </p:txBody>
      </p:sp>
    </p:spTree>
    <p:extLst>
      <p:ext uri="{BB962C8B-B14F-4D97-AF65-F5344CB8AC3E}">
        <p14:creationId xmlns:p14="http://schemas.microsoft.com/office/powerpoint/2010/main" val="119320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137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Project Overview</vt:lpstr>
      <vt:lpstr>Problem / Opportunity</vt:lpstr>
      <vt:lpstr>PowerPoint Presentation</vt:lpstr>
      <vt:lpstr>Feasibility &amp; Implementation</vt:lpstr>
      <vt:lpstr>Team &amp; Expertise</vt:lpstr>
      <vt:lpstr>Scalability &amp; Impact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IoAp</dc:creator>
  <cp:keywords/>
  <dc:description>generated using python-pptx</dc:description>
  <cp:lastModifiedBy>Apostolopoulos Ioannis</cp:lastModifiedBy>
  <cp:revision>5</cp:revision>
  <dcterms:created xsi:type="dcterms:W3CDTF">2013-01-27T09:14:16Z</dcterms:created>
  <dcterms:modified xsi:type="dcterms:W3CDTF">2025-10-10T15:49:25Z</dcterms:modified>
  <cp:category/>
</cp:coreProperties>
</file>